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iHcLa5gtyv7tRAJJ1c5JKqJnl1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cs-CZ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d3ab3d5f1120b9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d3ab3d5f1120b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d3ab3d5f1120b9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53117d839d584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653117d839d58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653117d839d584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d3ab3d5f1120b9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d3ab3d5f1120b9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2d3ab3d5f1120b9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53117d839d584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653117d839d584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653117d839d584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3db51ba8b34c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3db51ba8b34c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53db51ba8b34c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8ebe9e8f011a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78ebe9e8f011a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78ebe9e8f011a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f0d90450f8afab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f0d90450f8afab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af0d90450f8afab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f593d080b89fa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af593d080b89fa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7af593d080b89fa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935dc2816_0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5935dc281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15935dc2816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8c2886a5ac60a5b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8c2886a5ac60a5b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78c2886a5ac60a5b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bb42131e0e402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bb42131e0e40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abb42131e0e40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7ce0617b27ea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7ce0617b27ea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57ce0617b27ea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2edae5e4aa8452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62edae5e4aa84526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cc85eb3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0cc85eb35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4c50133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34c5013306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1cee390220f89fc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71cee390220f89fc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7dc602f679b79c3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67dc602f679b79c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67dc602f679b79c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61c5df2a3614ca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7a61c5df2a3614ca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7a61c5df2a3614ca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61c5df2a3614ca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7a61c5df2a3614ca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53117d839d584_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53117d839d584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653117d839d584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fa00cb6283de4d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afa00cb6283de4d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afa00cb6283de4d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935dc2816_0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5935dc281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15935dc2816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228e68fd0_0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2228e68fd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2228e68fd0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429c40406972db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9429c40406972db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f3cb09ea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ef3cb09ea2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53117d839d58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53117d839d58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653117d839d58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f356f4195c0d8a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f356f4195c0d8a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54f356f4195c0d8a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780226469faa01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780226469faa01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6780226469faa01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780226469faa01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780226469faa0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6780226469faa0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ef60e40e1e01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ef60e40e1e01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fef60e40e1e01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228e68fd0_0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2228e68fd0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2228e68fd0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svislý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vislý nadpis a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vodní snímek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áhlaví oddílu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a obsahy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ovnání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enom nadpis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 s titulkem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ázek s titulkem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HCVIwwUv1ptbpJPoqT--QyQKa6GNPLh0/view?usp=drivesdk" TargetMode="External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d3ab3d5f1120b9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2d3ab3d5f1120b9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12d3ab3d5f1120b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498" y="0"/>
            <a:ext cx="4851003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53117d839d584_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653117d839d584_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g1653117d839d58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63" y="0"/>
            <a:ext cx="4832475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d3ab3d5f1120b9_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2d3ab3d5f1120b9_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12d3ab3d5f1120b9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807" y="0"/>
            <a:ext cx="49583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653117d839d584_1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653117d839d584_1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g1653117d839d58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97" y="0"/>
            <a:ext cx="48486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353db51ba8b34c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126" y="0"/>
            <a:ext cx="48477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8ebe9e8f011a0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78ebe9e8f011a0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g178ebe9e8f011a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555" y="0"/>
            <a:ext cx="48348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2" name="Google Shape;202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Instant coffee Clip art Cup Portable Network Graphics - coffee clipart png  cafe png download - 1165*1035 - Free Transparent Coffee png Download. - Clip  Art Library" id="203" name="Google Shape;2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524" y="315227"/>
            <a:ext cx="3503840" cy="31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 txBox="1"/>
          <p:nvPr/>
        </p:nvSpPr>
        <p:spPr>
          <a:xfrm>
            <a:off x="4271975" y="479050"/>
            <a:ext cx="48720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Vzadu bude nachystána</a:t>
            </a:r>
            <a:b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káva.</a:t>
            </a:r>
            <a:b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Také můžete využívat naši knihovnu, pro půjčení kontaktujte Vojtu H.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b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Jste zváni! ☺ </a:t>
            </a:r>
            <a:b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f0d90450f8afab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af0d90450f8afab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g1af0d90450f8afab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982" y="0"/>
            <a:ext cx="48520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f593d080b89fa_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7af593d080b89fa_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935dc2816_0_13"/>
          <p:cNvSpPr txBox="1"/>
          <p:nvPr>
            <p:ph idx="1" type="body"/>
          </p:nvPr>
        </p:nvSpPr>
        <p:spPr>
          <a:xfrm>
            <a:off x="616800" y="1410633"/>
            <a:ext cx="7910400" cy="5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cs-CZ" sz="2700">
                <a:solidFill>
                  <a:schemeClr val="lt1"/>
                </a:solidFill>
              </a:rPr>
              <a:t>Marcela Mrázková - VS: 111- MPP - працівник в церкві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cs-CZ" sz="2700" strike="sngStrike">
                <a:solidFill>
                  <a:schemeClr val="lt1"/>
                </a:solidFill>
              </a:rPr>
              <a:t>Kateřina Sochorová - VS: 222 - lektorka</a:t>
            </a:r>
            <a:endParaRPr sz="2700" strike="sngStrike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cs-CZ" sz="2700" strike="sngStrike">
                <a:solidFill>
                  <a:schemeClr val="lt1"/>
                </a:solidFill>
              </a:rPr>
              <a:t>preventivních a etických přednášek</a:t>
            </a:r>
            <a:endParaRPr sz="2700" strike="sngStrike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-"/>
            </a:pPr>
            <a:r>
              <a:rPr lang="cs-CZ" sz="2700">
                <a:solidFill>
                  <a:schemeClr val="lt1"/>
                </a:solidFill>
              </a:rPr>
              <a:t>здійснює в школах запобіжні та етичні лекції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cs-CZ" sz="2700">
                <a:solidFill>
                  <a:schemeClr val="lt1"/>
                </a:solidFill>
              </a:rPr>
              <a:t>Dada Stehlíková - VS: 333 - lektorka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s-CZ" sz="2700">
                <a:solidFill>
                  <a:schemeClr val="lt1"/>
                </a:solidFill>
              </a:rPr>
              <a:t>preventivních a etických přednášek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-"/>
            </a:pPr>
            <a:r>
              <a:rPr lang="cs-CZ" sz="2700">
                <a:solidFill>
                  <a:schemeClr val="lt1"/>
                </a:solidFill>
              </a:rPr>
              <a:t>здійснює в школах запобіжні та етичні лекції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cs-CZ" sz="2700">
                <a:solidFill>
                  <a:schemeClr val="lt1"/>
                </a:solidFill>
              </a:rPr>
              <a:t>Klárka Kouřilová - VS: 444 - lektorka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s-CZ" sz="2700">
                <a:solidFill>
                  <a:schemeClr val="lt1"/>
                </a:solidFill>
              </a:rPr>
              <a:t>preventivních a etických přednášek</a:t>
            </a:r>
            <a:endParaRPr sz="2700">
              <a:solidFill>
                <a:schemeClr val="lt1"/>
              </a:solidFill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Char char="-"/>
            </a:pPr>
            <a:r>
              <a:rPr lang="cs-CZ" sz="2700">
                <a:solidFill>
                  <a:schemeClr val="lt1"/>
                </a:solidFill>
              </a:rPr>
              <a:t>здійснює в школах запобіжні та етичні лекції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26" name="Google Shape;226;g15935dc2816_0_13"/>
          <p:cNvSpPr txBox="1"/>
          <p:nvPr/>
        </p:nvSpPr>
        <p:spPr>
          <a:xfrm>
            <a:off x="415235" y="362231"/>
            <a:ext cx="7429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b="0" i="0" lang="cs-CZ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DLOUHODOBÁ SBÍRKA - Довгостроковий збір</a:t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8c2886a5ac60a5b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78c2886a5ac60a5b_0">
            <a:hlinkClick r:id="rId3"/>
          </p:cNvPr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g78c2886a5ac60a5b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bb42131e0e402_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s-CZ" sz="2700">
                <a:solidFill>
                  <a:schemeClr val="lt1"/>
                </a:solidFill>
              </a:rPr>
              <a:t>Kateřina Sochorová</a:t>
            </a:r>
            <a:endParaRPr sz="3200"/>
          </a:p>
        </p:txBody>
      </p:sp>
      <p:sp>
        <p:nvSpPr>
          <p:cNvPr id="233" name="Google Shape;233;g3abb42131e0e402_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cs-CZ">
                <a:solidFill>
                  <a:srgbClr val="FFFFFF"/>
                </a:solidFill>
              </a:rPr>
              <a:t>341435184/0300 = speciální účet sboru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4" name="Google Shape;234;g3abb42131e0e40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875" y="3187373"/>
            <a:ext cx="2989474" cy="29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7ce0617b27ea2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57ce0617b27ea2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>
            <p:ph idx="1" type="body"/>
          </p:nvPr>
        </p:nvSpPr>
        <p:spPr>
          <a:xfrm>
            <a:off x="206477" y="946064"/>
            <a:ext cx="8937523" cy="5911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296"/>
              <a:buChar char="•"/>
            </a:pPr>
            <a:r>
              <a:rPr lang="cs-CZ">
                <a:solidFill>
                  <a:srgbClr val="FFFFFF"/>
                </a:solidFill>
              </a:rPr>
              <a:t>Naše činnosti a zapojené lidi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cs-CZ">
                <a:solidFill>
                  <a:schemeClr val="lt1"/>
                </a:solidFill>
              </a:rPr>
              <a:t>Naše starší věkem</a:t>
            </a:r>
            <a:endParaRPr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296"/>
              <a:buChar char="•"/>
            </a:pPr>
            <a:r>
              <a:rPr lang="cs-CZ">
                <a:solidFill>
                  <a:srgbClr val="FFFFFF"/>
                </a:solidFill>
              </a:rPr>
              <a:t>Děti a mládež</a:t>
            </a:r>
            <a:endParaRPr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296"/>
              <a:buChar char="•"/>
            </a:pPr>
            <a:r>
              <a:rPr lang="cs-CZ">
                <a:solidFill>
                  <a:srgbClr val="FFFFFF"/>
                </a:solidFill>
              </a:rPr>
              <a:t>Boží zásah v Šumperku</a:t>
            </a:r>
            <a:endParaRPr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296"/>
              <a:buChar char="•"/>
            </a:pPr>
            <a:r>
              <a:rPr lang="cs-CZ">
                <a:solidFill>
                  <a:srgbClr val="FFFFFF"/>
                </a:solidFill>
              </a:rPr>
              <a:t>Vládu</a:t>
            </a:r>
            <a:endParaRPr>
              <a:solidFill>
                <a:srgbClr val="FFFFFF"/>
              </a:solidFill>
            </a:endParaRPr>
          </a:p>
          <a:p>
            <a:pPr indent="-374396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96"/>
              <a:buChar char="•"/>
            </a:pPr>
            <a:r>
              <a:rPr lang="cs-CZ">
                <a:solidFill>
                  <a:schemeClr val="lt1"/>
                </a:solidFill>
              </a:rPr>
              <a:t>Situaci na Ukrajině, v Izraeli</a:t>
            </a:r>
            <a:endParaRPr>
              <a:solidFill>
                <a:schemeClr val="lt1"/>
              </a:solidFill>
            </a:endParaRPr>
          </a:p>
          <a:p>
            <a:pPr indent="-374396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96"/>
              <a:buChar char="•"/>
            </a:pPr>
            <a:r>
              <a:rPr lang="cs-CZ">
                <a:solidFill>
                  <a:schemeClr val="lt1"/>
                </a:solidFill>
              </a:rPr>
              <a:t>Nemocné v našem okolí</a:t>
            </a:r>
            <a:br>
              <a:rPr lang="cs-CZ">
                <a:solidFill>
                  <a:schemeClr val="lt1"/>
                </a:solidFill>
              </a:rPr>
            </a:br>
            <a:r>
              <a:rPr i="1" lang="cs-CZ" sz="2000">
                <a:solidFill>
                  <a:schemeClr val="lt1"/>
                </a:solidFill>
              </a:rPr>
              <a:t>Mareček Miler, Ximena Mrázková, Klárka Kamlerová, Jarka Špidlová,</a:t>
            </a:r>
            <a:br>
              <a:rPr i="1" lang="cs-CZ" sz="2000">
                <a:solidFill>
                  <a:schemeClr val="lt1"/>
                </a:solidFill>
              </a:rPr>
            </a:br>
            <a:r>
              <a:rPr i="1" lang="cs-CZ" sz="2000">
                <a:solidFill>
                  <a:schemeClr val="lt1"/>
                </a:solidFill>
              </a:rPr>
              <a:t>Jan Karger, Trevor Long, Vláďa Macura, Víťa Kupec, Timo Mácha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cs-CZ">
                <a:solidFill>
                  <a:schemeClr val="lt1"/>
                </a:solidFill>
              </a:rPr>
              <a:t>Ostatní sbory BJB - Karlovy Vary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448297" y="246763"/>
            <a:ext cx="95544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b="0" i="0" lang="cs-CZ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MODLÍME SE ZA	</a:t>
            </a:r>
            <a:endParaRPr b="0" i="0" sz="24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2edae5e4aa84526_0"/>
          <p:cNvSpPr txBox="1"/>
          <p:nvPr>
            <p:ph idx="1" type="subTitle"/>
          </p:nvPr>
        </p:nvSpPr>
        <p:spPr>
          <a:xfrm>
            <a:off x="444518" y="513534"/>
            <a:ext cx="7930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cs-CZ" sz="3200">
                <a:solidFill>
                  <a:srgbClr val="FFFFFF"/>
                </a:solidFill>
              </a:rPr>
              <a:t>NAŠE SETKÁNÍ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53" name="Google Shape;253;g62edae5e4aa84526_0"/>
          <p:cNvSpPr/>
          <p:nvPr/>
        </p:nvSpPr>
        <p:spPr>
          <a:xfrm>
            <a:off x="88500" y="1194529"/>
            <a:ext cx="8967000" cy="5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 9:30  	– bohoslužba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Út 9:30	– hraníčko pro děti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Út 17:30     – biblická – </a:t>
            </a:r>
            <a:r>
              <a:rPr b="0" i="0" lang="cs-CZ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modlitby, studium, rozhovory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 9:00 - 11:00 – otevřené dveře </a:t>
            </a:r>
            <a:r>
              <a:rPr b="0" i="0" lang="cs-CZ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čas na rozhovor a modlitby s kazatelem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 17:00    – </a:t>
            </a:r>
            <a:r>
              <a:rPr lang="cs-CZ" sz="2800">
                <a:solidFill>
                  <a:schemeClr val="lt1"/>
                </a:solidFill>
              </a:rPr>
              <a:t>Chosen club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 20:30    – Modlitební setkání pro muže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 17:00	–  Mladej Volant	     	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cs-CZ" sz="2800">
                <a:solidFill>
                  <a:schemeClr val="lt1"/>
                </a:solidFill>
              </a:rPr>
              <a:t>So 17:00	–  Volant	     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 18:30 	– Sport Club Lano	 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cc85eb35f_0_0"/>
          <p:cNvSpPr txBox="1"/>
          <p:nvPr>
            <p:ph idx="1" type="body"/>
          </p:nvPr>
        </p:nvSpPr>
        <p:spPr>
          <a:xfrm>
            <a:off x="628650" y="13684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cs-CZ">
                <a:solidFill>
                  <a:schemeClr val="lt1"/>
                </a:solidFill>
              </a:rPr>
              <a:t>Děkujeme Vám za pravidelné dary na činnost sboru - provozní náklady (mzdy pracovníků, energie)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cs-CZ">
                <a:solidFill>
                  <a:schemeClr val="lt1"/>
                </a:solidFill>
              </a:rPr>
              <a:t>Pokud byste naši službu chtěli dál podpořit, můžete na účet sboru 241738508/0300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9" name="Google Shape;259;g10cc85eb35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597" y="3863825"/>
            <a:ext cx="2772925" cy="26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c5013306_0_0"/>
          <p:cNvSpPr txBox="1"/>
          <p:nvPr/>
        </p:nvSpPr>
        <p:spPr>
          <a:xfrm>
            <a:off x="389767" y="872750"/>
            <a:ext cx="95544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b="0" i="0" lang="cs-CZ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CHYSTÁ SE</a:t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34c5013306_0_0"/>
          <p:cNvSpPr txBox="1"/>
          <p:nvPr>
            <p:ph idx="1" type="body"/>
          </p:nvPr>
        </p:nvSpPr>
        <p:spPr>
          <a:xfrm>
            <a:off x="256650" y="1890650"/>
            <a:ext cx="8630700" cy="4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</a:pPr>
            <a:r>
              <a:rPr lang="cs-CZ">
                <a:solidFill>
                  <a:schemeClr val="lt1"/>
                </a:solidFill>
              </a:rPr>
              <a:t>29.6.-6.7. English camp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</a:pPr>
            <a:r>
              <a:rPr lang="cs-CZ">
                <a:solidFill>
                  <a:schemeClr val="lt1"/>
                </a:solidFill>
              </a:rPr>
              <a:t>20.-27.7. Sport camp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</a:pPr>
            <a:r>
              <a:rPr lang="cs-CZ">
                <a:solidFill>
                  <a:schemeClr val="lt1"/>
                </a:solidFill>
              </a:rPr>
              <a:t>3.-9.8. Pelikán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1cee390220f89fc_0"/>
          <p:cNvSpPr txBox="1"/>
          <p:nvPr>
            <p:ph idx="1" type="subTitle"/>
          </p:nvPr>
        </p:nvSpPr>
        <p:spPr>
          <a:xfrm>
            <a:off x="444518" y="513534"/>
            <a:ext cx="7930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cs-CZ" sz="3200">
                <a:solidFill>
                  <a:srgbClr val="FFFFFF"/>
                </a:solidFill>
              </a:rPr>
              <a:t>NAŠE SETKÁNÍ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71" name="Google Shape;271;g71cee390220f89fc_0"/>
          <p:cNvSpPr/>
          <p:nvPr/>
        </p:nvSpPr>
        <p:spPr>
          <a:xfrm>
            <a:off x="88500" y="1194529"/>
            <a:ext cx="8967000" cy="5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 9:30  	– bohoslužba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Út 9:30	– hraníčko pro děti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Út 17:30     – biblická – </a:t>
            </a:r>
            <a:r>
              <a:rPr b="0" i="0" lang="cs-CZ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modlitby, studium, rozhovory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 9:00 - 11:00 – otevřené dveře </a:t>
            </a:r>
            <a:r>
              <a:rPr b="0" i="0" lang="cs-CZ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čas na rozhovor a modlitby s kazatelem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 16:30     – Awana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 17:00    – Alfa pro mládež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 20:30    – Modlitební setkání pro muže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 17:00	–  Mladej Volant	     	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cs-CZ" sz="2800">
                <a:solidFill>
                  <a:schemeClr val="lt1"/>
                </a:solidFill>
              </a:rPr>
              <a:t>So 17:00	–  Volant	     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 18:30 	– Sport Club Lano	 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7dc602f679b79c3_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8" name="Google Shape;278;g67dc602f679b79c3_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a61c5df2a3614ca_1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5" name="Google Shape;285;g7a61c5df2a3614ca_1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61c5df2a3614ca_6"/>
          <p:cNvSpPr txBox="1"/>
          <p:nvPr>
            <p:ph idx="1" type="subTitle"/>
          </p:nvPr>
        </p:nvSpPr>
        <p:spPr>
          <a:xfrm>
            <a:off x="444518" y="513534"/>
            <a:ext cx="7930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cs-CZ" sz="3200">
                <a:solidFill>
                  <a:srgbClr val="FFFFFF"/>
                </a:solidFill>
              </a:rPr>
              <a:t>IVO POSPÍŠIL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91" name="Google Shape;291;g7a61c5df2a3614ca_6"/>
          <p:cNvSpPr/>
          <p:nvPr/>
        </p:nvSpPr>
        <p:spPr>
          <a:xfrm>
            <a:off x="444525" y="1640850"/>
            <a:ext cx="79305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kazatel od 1.9.2023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nový telefon: 734675353 (BJB síť)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ivopospisil77@gmail.com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653117d839d584_2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653117d839d584_2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g1653117d839d584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67" y="0"/>
            <a:ext cx="486886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fa00cb6283de4d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8" name="Google Shape;298;g2afa00cb6283de4d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935dc2816_0_19"/>
          <p:cNvSpPr txBox="1"/>
          <p:nvPr>
            <p:ph idx="1" type="body"/>
          </p:nvPr>
        </p:nvSpPr>
        <p:spPr>
          <a:xfrm>
            <a:off x="206476" y="1769038"/>
            <a:ext cx="8937523" cy="5088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>
                <a:solidFill>
                  <a:schemeClr val="lt1"/>
                </a:solidFill>
              </a:rPr>
              <a:t>Pokud se chcete nějak zapojit,</a:t>
            </a:r>
            <a:br>
              <a:rPr lang="cs-CZ">
                <a:solidFill>
                  <a:schemeClr val="lt1"/>
                </a:solidFill>
              </a:rPr>
            </a:br>
            <a:r>
              <a:rPr lang="cs-CZ">
                <a:solidFill>
                  <a:schemeClr val="lt1"/>
                </a:solidFill>
              </a:rPr>
              <a:t>máte možnost pomáhat: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>
                <a:solidFill>
                  <a:schemeClr val="lt1"/>
                </a:solidFill>
              </a:rPr>
              <a:t>-	při obsluze kamer v neděli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>
                <a:solidFill>
                  <a:schemeClr val="lt1"/>
                </a:solidFill>
              </a:rPr>
              <a:t>Якщо ви хочете долучитися до служіння,</a:t>
            </a:r>
            <a:br>
              <a:rPr lang="cs-CZ">
                <a:solidFill>
                  <a:schemeClr val="lt1"/>
                </a:solidFill>
              </a:rPr>
            </a:br>
            <a:r>
              <a:rPr lang="cs-CZ">
                <a:solidFill>
                  <a:schemeClr val="lt1"/>
                </a:solidFill>
              </a:rPr>
              <a:t>маєтет можливість допомагати: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>
                <a:solidFill>
                  <a:schemeClr val="lt1"/>
                </a:solidFill>
              </a:rPr>
              <a:t>-	обслуговувати відеокамери </a:t>
            </a:r>
            <a:br>
              <a:rPr lang="cs-CZ">
                <a:solidFill>
                  <a:schemeClr val="lt1"/>
                </a:solidFill>
              </a:rPr>
            </a:br>
            <a:r>
              <a:rPr lang="cs-CZ">
                <a:solidFill>
                  <a:schemeClr val="lt1"/>
                </a:solidFill>
              </a:rPr>
              <a:t>	на недільних служіннях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g15935dc2816_0_19"/>
          <p:cNvSpPr txBox="1"/>
          <p:nvPr/>
        </p:nvSpPr>
        <p:spPr>
          <a:xfrm>
            <a:off x="857250" y="381705"/>
            <a:ext cx="7429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b="0" i="0" lang="cs-CZ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HLEDÁME PRÁVĚ TEBE</a:t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b="0" i="0" lang="cs-CZ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Потребуємо твоєї допомоги</a:t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"/>
          <p:cNvSpPr txBox="1"/>
          <p:nvPr>
            <p:ph idx="1" type="body"/>
          </p:nvPr>
        </p:nvSpPr>
        <p:spPr>
          <a:xfrm>
            <a:off x="103201" y="946065"/>
            <a:ext cx="8937600" cy="5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296"/>
              <a:buChar char="•"/>
            </a:pPr>
            <a:r>
              <a:rPr lang="cs-CZ">
                <a:solidFill>
                  <a:schemeClr val="lt1"/>
                </a:solidFill>
              </a:rPr>
              <a:t>Situaci na Ukrajině, v Izraeli</a:t>
            </a:r>
            <a:br>
              <a:rPr lang="cs-CZ">
                <a:solidFill>
                  <a:schemeClr val="lt1"/>
                </a:solidFill>
              </a:rPr>
            </a:br>
            <a:r>
              <a:rPr lang="cs-CZ">
                <a:solidFill>
                  <a:srgbClr val="FFFFFF"/>
                </a:solidFill>
              </a:rPr>
              <a:t>ситуацію в Україні, в Ізраїлі</a:t>
            </a:r>
            <a:endParaRPr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296"/>
              <a:buChar char="•"/>
            </a:pPr>
            <a:r>
              <a:rPr lang="cs-CZ">
                <a:solidFill>
                  <a:srgbClr val="FFFFFF"/>
                </a:solidFill>
              </a:rPr>
              <a:t>Nemocné v našem okolí</a:t>
            </a:r>
            <a:br>
              <a:rPr lang="cs-CZ">
                <a:solidFill>
                  <a:srgbClr val="FFFFFF"/>
                </a:solidFill>
              </a:rPr>
            </a:br>
            <a:r>
              <a:rPr lang="cs-CZ">
                <a:solidFill>
                  <a:srgbClr val="FFFFFF"/>
                </a:solidFill>
              </a:rPr>
              <a:t>хворих в нашому районі</a:t>
            </a:r>
            <a:br>
              <a:rPr lang="cs-CZ">
                <a:solidFill>
                  <a:srgbClr val="FFFFFF"/>
                </a:solidFill>
              </a:rPr>
            </a:br>
            <a:r>
              <a:rPr i="1" lang="cs-CZ" sz="2000">
                <a:solidFill>
                  <a:srgbClr val="FFFFFF"/>
                </a:solidFill>
              </a:rPr>
              <a:t>Mareček Miler, Ximena Mrázková, Klárka Kamlerová, Jarka Špidlová,</a:t>
            </a:r>
            <a:br>
              <a:rPr i="1" lang="cs-CZ" sz="2000">
                <a:solidFill>
                  <a:srgbClr val="FFFFFF"/>
                </a:solidFill>
              </a:rPr>
            </a:br>
            <a:r>
              <a:rPr i="1" lang="cs-CZ" sz="2000">
                <a:solidFill>
                  <a:srgbClr val="FFFFFF"/>
                </a:solidFill>
              </a:rPr>
              <a:t>Jan Karger, Trevor Long, Vláďa Macura, Víťa Kupec, Timo Mácha</a:t>
            </a:r>
            <a:endParaRPr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cs-CZ">
                <a:solidFill>
                  <a:schemeClr val="lt1"/>
                </a:solidFill>
              </a:rPr>
              <a:t>Ostatní sbory BJB - sbor Neslyšících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3"/>
          <p:cNvSpPr txBox="1"/>
          <p:nvPr/>
        </p:nvSpPr>
        <p:spPr>
          <a:xfrm>
            <a:off x="448297" y="246763"/>
            <a:ext cx="95544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b="0" i="0" lang="cs-CZ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MODLÍME SE ZA	ми молимося за</a:t>
            </a:r>
            <a:endParaRPr b="0" i="0" sz="24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28e68fd0_0_2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8" name="Google Shape;318;g12228e68fd0_0_2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429c40406972db_7"/>
          <p:cNvSpPr txBox="1"/>
          <p:nvPr>
            <p:ph idx="1" type="subTitle"/>
          </p:nvPr>
        </p:nvSpPr>
        <p:spPr>
          <a:xfrm>
            <a:off x="444518" y="513534"/>
            <a:ext cx="7930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cs-CZ" sz="3200">
                <a:solidFill>
                  <a:srgbClr val="FFFFFF"/>
                </a:solidFill>
              </a:rPr>
              <a:t>NAŠE SETKÁNÍ 		НАШІ ЗУСТРІЧІ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324" name="Google Shape;324;g9429c40406972db_7"/>
          <p:cNvSpPr/>
          <p:nvPr/>
        </p:nvSpPr>
        <p:spPr>
          <a:xfrm>
            <a:off x="88505" y="1640843"/>
            <a:ext cx="89670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 9:30  	– bohoslužba		поклоніння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 9:30	– hraníčko pro děti	граючи для дітей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Út 17:30    – setkání nad biblí	Зустріч над Біблією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 16:00 	– Alfa pro mládež	Альфа для молоді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 17:00	– Mladej Volant		Юний Волант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-CZ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 17:00 	– Volant			зустріч молоді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f3cb09ea2_0_0"/>
          <p:cNvSpPr txBox="1"/>
          <p:nvPr/>
        </p:nvSpPr>
        <p:spPr>
          <a:xfrm>
            <a:off x="417900" y="2630753"/>
            <a:ext cx="8197500" cy="31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chvály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zamyšlení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svědectví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9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9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9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ef3cb09ea2_0_0"/>
          <p:cNvSpPr txBox="1"/>
          <p:nvPr/>
        </p:nvSpPr>
        <p:spPr>
          <a:xfrm>
            <a:off x="3433473" y="2563952"/>
            <a:ext cx="48042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cs-CZ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Pokud sami chcete sdílet svůj zážitek s Bohem na video, kontaktujte Elišku. ☺</a:t>
            </a:r>
            <a:endParaRPr b="0" i="0" sz="3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ef3cb09ea2_0_0"/>
          <p:cNvSpPr txBox="1"/>
          <p:nvPr/>
        </p:nvSpPr>
        <p:spPr>
          <a:xfrm>
            <a:off x="59349" y="1601470"/>
            <a:ext cx="8460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cs-CZ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Sledujte náš youtube a instagram ☺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53117d839d584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653117d839d584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g1653117d839d58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67" y="0"/>
            <a:ext cx="486886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54f356f4195c0d8a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82" y="0"/>
            <a:ext cx="4868843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780226469faa010_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6780226469faa010_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g6780226469faa01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467" y="1441625"/>
            <a:ext cx="4167075" cy="39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780226469faa010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6780226469faa010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g6780226469faa01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873" y="0"/>
            <a:ext cx="481425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ef60e40e1e014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fef60e40e1e014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28e68fd0_0_1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9" name="Google Shape;149;g12228e68fd0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025" y="709975"/>
            <a:ext cx="4093801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2228e68fd0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520" y="709975"/>
            <a:ext cx="4327629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2020-12-17T11:45:22Z</dcterms:created>
  <dc:creator>Joroe</dc:creator>
</cp:coreProperties>
</file>